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z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svgz>
</file>

<file path=ppt/media/image11.png>
</file>

<file path=ppt/media/image12.svgz>
</file>

<file path=ppt/media/image2.svgz>
</file>

<file path=ppt/media/image3.png>
</file>

<file path=ppt/media/image4.svgz>
</file>

<file path=ppt/media/image5.png>
</file>

<file path=ppt/media/image6.svgz>
</file>

<file path=ppt/media/image7.png>
</file>

<file path=ppt/media/image8.svgz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B2650-7C28-B80A-F20B-873E93460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F45814-FB48-B760-0936-78299D02D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6D4CB-7E7C-2713-473E-393B7D96C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58E6A-D259-6276-C3FC-2E34C2C2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219B9-BA08-9B1A-44C8-EF4AE443E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79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5CA05-1D48-479E-791B-DE2935715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06E0B3-A4CF-246A-2884-011ACAA09A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661E3-C545-73EC-7205-6360FC954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A58D8-2282-831B-D491-C26D77BB3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DF159-F47B-AC38-7C3C-7703DB2C9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39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EDE3F5-05FA-AF00-2EEA-692A6D6103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E06E55-A319-AFDA-6B64-244CC1B9A6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A662B-22A9-A577-4949-2BE04B774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B2BD0-3276-F3FA-A2CB-447F936FC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C4662-9018-E71E-9DC1-EC537555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30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B4A88-68DA-FF77-92BF-9271A8B4A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CCF75-A9C2-3D99-40CA-0094D7E6A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88C14-60E5-02C9-1F05-73F26B09B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E1342-BF21-9230-4DC5-C848345A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B2871-F83F-7D44-D59D-95D42E16D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49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2395D-3588-AC8B-E8A6-2B7D53A34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5C5B4-D43E-B22A-6DE8-A048CDE2E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DF1E7-5538-8DD6-BF5D-356243E19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71CAD-A81A-980A-FA0B-5CFC62DDD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F0B73-E76A-3E7E-A539-2AA2B21C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09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0D09A-AA4D-8691-43F8-323EE67B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0C97B-598C-A320-5B85-379180824E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8EC58-12A2-0C6D-AE78-F380320D9E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707740-95C4-0304-3458-D20F1EA80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3A44B-4BED-C74C-1258-739E468EB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81A68-10BE-8F59-617D-6BA405BC8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34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64F5C-D61F-A4EA-32D3-4E82559B6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E73F5-E0DD-DA05-DF5E-A91928C8A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75BAD3-61CB-69C1-564D-2F17263896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0F0EC9-AF3A-DADB-6A56-AFA299EBAD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C50C5B-7075-E7BC-9248-CCC85DB4B1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C3D0DF-871D-BF68-8586-39EF7D755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A23FE3-9AAF-E24C-6DAC-9BBA77DD2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DC70C-234D-2180-836E-945743D4B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57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FC7B1-C99A-6A8A-5045-5E5D7084B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847783-9824-BDF5-9ADF-347FCCFA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254841-671F-1E81-A678-C30113D67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556D11-D1A9-3542-D043-433E855A6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02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AF377-D071-DD95-3E15-D774304D9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4ED878-2CC8-9BA5-7DF2-98D4A384F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1A4A32-70A8-8C40-4444-C5C93B90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A7A33-DCF5-693B-6F25-067F5D8F3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2AC6D-997B-077E-CB3E-13C003A4C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F9613-5426-04D8-B269-217BB8688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120B9-AB86-A746-5E05-5F7187A13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49F3F2-6BDD-0A0D-6A76-57DA408FE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10018-49DC-6B83-73E6-46D9CE710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89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CF888-6DD9-4645-A4C2-0E565B75E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54B22-4520-5232-9368-DD120CD96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66409B-25C5-5B7B-BB92-251F3E0335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8E9CF-9A0D-211F-D220-94191C499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DDD91-78E4-2560-5ACC-8456D2444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8C7E2-CA01-CB7F-DE76-8665B2FBA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499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44833F-6BF2-8D22-44EF-F51342A1F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440D8E-727C-E0F6-F4D3-A93C0EB81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B51E6-A089-11B5-E8BA-B2B2005B10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4AA0B-D9B3-4EE1-A5DA-129899800B50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6E137-EBFE-3B6C-8D2A-B0CFD59CE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8333A-05E3-C83A-E75A-775C648203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3226B-EE9F-473F-B337-F20A7E7C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16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z"/><Relationship Id="rId7" Type="http://schemas.openxmlformats.org/officeDocument/2006/relationships/image" Target="../media/image6.svgz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z"/><Relationship Id="rId5" Type="http://schemas.openxmlformats.org/officeDocument/2006/relationships/image" Target="../media/image4.svgz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z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z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E6E2D-D8F8-29F7-AD71-C92832F9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257800" cy="91158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My Data &amp; Preprocessing</a:t>
            </a:r>
          </a:p>
        </p:txBody>
      </p:sp>
      <p:pic>
        <p:nvPicPr>
          <p:cNvPr id="4" name="Picture">
            <a:extLst>
              <a:ext uri="{FF2B5EF4-FFF2-40B4-BE49-F238E27FC236}">
                <a16:creationId xmlns:a16="http://schemas.microsoft.com/office/drawing/2014/main" id="{EC982ED3-4676-6135-7E55-E9816DEA015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0" y="1863532"/>
            <a:ext cx="4285673" cy="222817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E93811-5B50-E53B-2D5B-8185C9FD2638}"/>
              </a:ext>
            </a:extLst>
          </p:cNvPr>
          <p:cNvSpPr txBox="1"/>
          <p:nvPr/>
        </p:nvSpPr>
        <p:spPr>
          <a:xfrm>
            <a:off x="176645" y="1385455"/>
            <a:ext cx="4027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My Temp and </a:t>
            </a:r>
            <a:r>
              <a:rPr lang="en-US" u="sng" dirty="0" err="1"/>
              <a:t>Precip</a:t>
            </a:r>
            <a:r>
              <a:rPr lang="en-US" u="sng" dirty="0"/>
              <a:t> Data</a:t>
            </a:r>
          </a:p>
        </p:txBody>
      </p:sp>
      <p:pic>
        <p:nvPicPr>
          <p:cNvPr id="6" name="Picture">
            <a:extLst>
              <a:ext uri="{FF2B5EF4-FFF2-40B4-BE49-F238E27FC236}">
                <a16:creationId xmlns:a16="http://schemas.microsoft.com/office/drawing/2014/main" id="{5AE8B203-49BF-315D-706B-57AC351E08C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 bwMode="auto">
          <a:xfrm>
            <a:off x="94673" y="4200454"/>
            <a:ext cx="4191000" cy="265754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7" name="Picture">
            <a:extLst>
              <a:ext uri="{FF2B5EF4-FFF2-40B4-BE49-F238E27FC236}">
                <a16:creationId xmlns:a16="http://schemas.microsoft.com/office/drawing/2014/main" id="{14D5E09B-4801-4FB1-2FCA-2D9FD85C779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 bwMode="auto">
          <a:xfrm>
            <a:off x="7197435" y="640698"/>
            <a:ext cx="4285673" cy="222817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09AEF7-82E2-E8FD-F57D-24ABA1DD66DE}"/>
              </a:ext>
            </a:extLst>
          </p:cNvPr>
          <p:cNvSpPr txBox="1"/>
          <p:nvPr/>
        </p:nvSpPr>
        <p:spPr>
          <a:xfrm>
            <a:off x="7326745" y="180460"/>
            <a:ext cx="4027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Principal Components</a:t>
            </a:r>
          </a:p>
        </p:txBody>
      </p:sp>
      <p:pic>
        <p:nvPicPr>
          <p:cNvPr id="10" name="Picture">
            <a:extLst>
              <a:ext uri="{FF2B5EF4-FFF2-40B4-BE49-F238E27FC236}">
                <a16:creationId xmlns:a16="http://schemas.microsoft.com/office/drawing/2014/main" id="{276F180D-E28C-38AC-8E88-71CC39C28029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 bwMode="auto">
          <a:xfrm>
            <a:off x="6737925" y="3044208"/>
            <a:ext cx="5204692" cy="164856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11" name="Picture">
            <a:extLst>
              <a:ext uri="{FF2B5EF4-FFF2-40B4-BE49-F238E27FC236}">
                <a16:creationId xmlns:a16="http://schemas.microsoft.com/office/drawing/2014/main" id="{DE544C6B-55FD-1650-B2B7-27CE9DBD343F}"/>
              </a:ext>
            </a:extLst>
          </p:cNvPr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 bwMode="auto">
          <a:xfrm>
            <a:off x="6737925" y="4597879"/>
            <a:ext cx="5269346" cy="204822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98413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AB943-FB29-1C02-E42C-139BB96C9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6656" y="365126"/>
            <a:ext cx="8643669" cy="73043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Results of KNN &amp; Model Comparison</a:t>
            </a:r>
          </a:p>
        </p:txBody>
      </p:sp>
      <p:pic>
        <p:nvPicPr>
          <p:cNvPr id="4" name="Picture">
            <a:extLst>
              <a:ext uri="{FF2B5EF4-FFF2-40B4-BE49-F238E27FC236}">
                <a16:creationId xmlns:a16="http://schemas.microsoft.com/office/drawing/2014/main" id="{79A184A0-0069-E4CC-3729-C17DBD7200E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45047"/>
          <a:stretch/>
        </p:blipFill>
        <p:spPr bwMode="auto">
          <a:xfrm>
            <a:off x="119331" y="1321279"/>
            <a:ext cx="5976669" cy="353539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98E5F2-8436-6A1B-EC55-163CF508C6EC}"/>
              </a:ext>
            </a:extLst>
          </p:cNvPr>
          <p:cNvSpPr txBox="1"/>
          <p:nvPr/>
        </p:nvSpPr>
        <p:spPr>
          <a:xfrm>
            <a:off x="6823494" y="1224951"/>
            <a:ext cx="4787661" cy="4334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tried to make Random Forest Model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much luck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believe that my random forest model, if using the original data and not the PCA data, could have been better for my large dataset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think a big reason my KNN model didn’t do great was because there was still some noise from outliers even after choosing my principal components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Because KNN models are sensitive to noise, that noise may have caused my model to struggle.</a:t>
            </a:r>
          </a:p>
        </p:txBody>
      </p:sp>
    </p:spTree>
    <p:extLst>
      <p:ext uri="{BB962C8B-B14F-4D97-AF65-F5344CB8AC3E}">
        <p14:creationId xmlns:p14="http://schemas.microsoft.com/office/powerpoint/2010/main" val="2515345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97</Words>
  <Application>Microsoft Office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My Data &amp; Preprocessing</vt:lpstr>
      <vt:lpstr>Results of KNN &amp; Model 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Data &amp; Preprocessing</dc:title>
  <dc:creator>Riley Becker</dc:creator>
  <cp:lastModifiedBy>Riley Becker</cp:lastModifiedBy>
  <cp:revision>1</cp:revision>
  <dcterms:created xsi:type="dcterms:W3CDTF">2023-11-13T15:49:10Z</dcterms:created>
  <dcterms:modified xsi:type="dcterms:W3CDTF">2023-11-13T16:02:47Z</dcterms:modified>
</cp:coreProperties>
</file>

<file path=docProps/thumbnail.jpeg>
</file>